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394" autoAdjust="0"/>
  </p:normalViewPr>
  <p:slideViewPr>
    <p:cSldViewPr snapToGrid="0">
      <p:cViewPr varScale="1">
        <p:scale>
          <a:sx n="81" d="100"/>
          <a:sy n="81" d="100"/>
        </p:scale>
        <p:origin x="120" y="4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8/3/2017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Thurs</a:t>
            </a:r>
            <a:r>
              <a:rPr lang="en-US" dirty="0" smtClean="0">
                <a:solidFill>
                  <a:schemeClr val="bg1"/>
                </a:solidFill>
              </a:rPr>
              <a:t>day</a:t>
            </a:r>
            <a:r>
              <a:rPr lang="en-US" dirty="0" smtClean="0">
                <a:solidFill>
                  <a:schemeClr val="bg1"/>
                </a:solidFill>
              </a:rPr>
              <a:t>, August </a:t>
            </a:r>
            <a:r>
              <a:rPr lang="en-US" dirty="0" smtClean="0">
                <a:solidFill>
                  <a:schemeClr val="bg1"/>
                </a:solidFill>
              </a:rPr>
              <a:t>3, 2017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fontScale="92500" lnSpcReduction="20000"/>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Review </a:t>
            </a:r>
            <a:r>
              <a:rPr lang="en-US" sz="3000" dirty="0" smtClean="0">
                <a:solidFill>
                  <a:srgbClr val="00B0F0"/>
                </a:solidFill>
              </a:rPr>
              <a:t>Volume </a:t>
            </a:r>
            <a:r>
              <a:rPr lang="en-US" sz="3000" dirty="0" smtClean="0">
                <a:solidFill>
                  <a:srgbClr val="00B0F0"/>
                </a:solidFill>
              </a:rPr>
              <a:t>Lab</a:t>
            </a:r>
            <a:endParaRPr lang="en-US" sz="3000" dirty="0" smtClean="0">
              <a:solidFill>
                <a:srgbClr val="00B0F0"/>
              </a:solidFill>
            </a:endParaRPr>
          </a:p>
          <a:p>
            <a:r>
              <a:rPr lang="en-US" sz="3000" dirty="0" smtClean="0">
                <a:solidFill>
                  <a:srgbClr val="00B0F0"/>
                </a:solidFill>
              </a:rPr>
              <a:t>Metric monster overview</a:t>
            </a:r>
          </a:p>
          <a:p>
            <a:r>
              <a:rPr lang="en-US" sz="3000" dirty="0" smtClean="0">
                <a:solidFill>
                  <a:srgbClr val="00B0F0"/>
                </a:solidFill>
              </a:rPr>
              <a:t>Super Scientists Worksheet</a:t>
            </a:r>
          </a:p>
          <a:p>
            <a:r>
              <a:rPr lang="en-US" sz="3000" dirty="0" smtClean="0">
                <a:solidFill>
                  <a:srgbClr val="00B0F0"/>
                </a:solidFill>
              </a:rPr>
              <a:t>Draw A Scientist</a:t>
            </a:r>
            <a:endParaRPr lang="en-US" sz="3000" dirty="0" smtClean="0">
              <a:solidFill>
                <a:srgbClr val="00B0F0"/>
              </a:solidFill>
            </a:endParaRPr>
          </a:p>
          <a:p>
            <a:endParaRPr lang="en-US" sz="3000" dirty="0" smtClean="0">
              <a:solidFill>
                <a:srgbClr val="00B0F0"/>
              </a:solidFill>
            </a:endParaRP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Metric </a:t>
            </a:r>
            <a:r>
              <a:rPr lang="en-US" sz="3000" dirty="0">
                <a:solidFill>
                  <a:schemeClr val="accent4"/>
                </a:solidFill>
              </a:rPr>
              <a:t>Monster  </a:t>
            </a:r>
            <a:endParaRPr lang="en-US" sz="3000" dirty="0" smtClean="0">
              <a:solidFill>
                <a:schemeClr val="accent4"/>
              </a:solidFill>
            </a:endParaRPr>
          </a:p>
          <a:p>
            <a:pPr marL="0" indent="0">
              <a:buNone/>
            </a:pPr>
            <a:r>
              <a:rPr lang="en-US" sz="3000" dirty="0" smtClean="0">
                <a:solidFill>
                  <a:schemeClr val="accent4"/>
                </a:solidFill>
              </a:rPr>
              <a:t>-</a:t>
            </a:r>
            <a:r>
              <a:rPr lang="en-US" sz="3000" dirty="0" smtClean="0">
                <a:solidFill>
                  <a:schemeClr val="accent4"/>
                </a:solidFill>
              </a:rPr>
              <a:t>rough=Tues., </a:t>
            </a:r>
            <a:r>
              <a:rPr lang="en-US" sz="3000" dirty="0">
                <a:solidFill>
                  <a:schemeClr val="accent4"/>
                </a:solidFill>
              </a:rPr>
              <a:t>8/8</a:t>
            </a:r>
          </a:p>
          <a:p>
            <a:pPr marL="0" indent="0">
              <a:buNone/>
            </a:pPr>
            <a:r>
              <a:rPr lang="en-US" sz="3000" dirty="0" smtClean="0">
                <a:solidFill>
                  <a:schemeClr val="accent4"/>
                </a:solidFill>
              </a:rPr>
              <a:t>-final=Mon</a:t>
            </a:r>
            <a:r>
              <a:rPr lang="en-US" sz="3000" dirty="0">
                <a:solidFill>
                  <a:schemeClr val="accent4"/>
                </a:solidFill>
              </a:rPr>
              <a:t>, </a:t>
            </a:r>
            <a:r>
              <a:rPr lang="en-US" sz="3000" dirty="0" smtClean="0">
                <a:solidFill>
                  <a:schemeClr val="accent4"/>
                </a:solidFill>
              </a:rPr>
              <a:t>8/14</a:t>
            </a:r>
            <a:endParaRPr lang="en-US" sz="3000" dirty="0">
              <a:solidFill>
                <a:srgbClr val="EB7115"/>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a:solidFill>
                  <a:srgbClr val="FFFF00"/>
                </a:solidFill>
              </a:rPr>
              <a:t>Describe one method that can be used to determine volume.</a:t>
            </a:r>
            <a:endParaRPr lang="en-US" u="sng" dirty="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Metric System Note Sheet</a:t>
            </a: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39224</TotalTime>
  <Words>113</Words>
  <Application>Microsoft Office PowerPoint</Application>
  <PresentationFormat>Widescreen</PresentationFormat>
  <Paragraphs>23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Thursday, August 3, 2017</vt:lpstr>
      <vt:lpstr>Learning Goal and Scale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332</cp:revision>
  <cp:lastPrinted>2016-04-26T17:44:54Z</cp:lastPrinted>
  <dcterms:created xsi:type="dcterms:W3CDTF">2015-10-22T15:42:29Z</dcterms:created>
  <dcterms:modified xsi:type="dcterms:W3CDTF">2017-08-03T16:57:52Z</dcterms:modified>
</cp:coreProperties>
</file>